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956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33F34-08E1-48DA-BCFA-4B9BD1546827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9538-90D2-4205-9606-2065784A562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1" y="366714"/>
            <a:ext cx="1543051" cy="7800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3" y="366714"/>
            <a:ext cx="4476751" cy="7800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5317" t="8363" r="6555" b="15711"/>
          <a:stretch>
            <a:fillRect/>
          </a:stretch>
        </p:blipFill>
        <p:spPr bwMode="auto">
          <a:xfrm>
            <a:off x="306422" y="571456"/>
            <a:ext cx="8406677" cy="542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b="17241"/>
          <a:stretch>
            <a:fillRect/>
          </a:stretch>
        </p:blipFill>
        <p:spPr bwMode="auto">
          <a:xfrm>
            <a:off x="0" y="571480"/>
            <a:ext cx="893577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2196" t="6836" r="1720" b="10102"/>
          <a:stretch>
            <a:fillRect/>
          </a:stretch>
        </p:blipFill>
        <p:spPr bwMode="auto">
          <a:xfrm>
            <a:off x="142876" y="500042"/>
            <a:ext cx="8858280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3294" r="6661"/>
          <a:stretch>
            <a:fillRect/>
          </a:stretch>
        </p:blipFill>
        <p:spPr bwMode="auto">
          <a:xfrm>
            <a:off x="161896" y="0"/>
            <a:ext cx="87154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52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1841" r="27815" b="39074"/>
          <a:stretch>
            <a:fillRect/>
          </a:stretch>
        </p:blipFill>
        <p:spPr bwMode="auto">
          <a:xfrm>
            <a:off x="0" y="785794"/>
            <a:ext cx="8935301" cy="507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5490" t="7812" r="5014"/>
          <a:stretch>
            <a:fillRect/>
          </a:stretch>
        </p:blipFill>
        <p:spPr bwMode="auto">
          <a:xfrm>
            <a:off x="262688" y="428604"/>
            <a:ext cx="8881312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6039" t="8789" r="6112" b="9179"/>
          <a:stretch>
            <a:fillRect/>
          </a:stretch>
        </p:blipFill>
        <p:spPr bwMode="auto">
          <a:xfrm>
            <a:off x="0" y="1142984"/>
            <a:ext cx="8980777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6039" t="8789" r="5563" b="13086"/>
          <a:stretch>
            <a:fillRect/>
          </a:stretch>
        </p:blipFill>
        <p:spPr bwMode="auto">
          <a:xfrm>
            <a:off x="86555" y="642918"/>
            <a:ext cx="8771725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6039" t="6836" r="6661" b="28711"/>
          <a:stretch>
            <a:fillRect/>
          </a:stretch>
        </p:blipFill>
        <p:spPr bwMode="auto">
          <a:xfrm>
            <a:off x="0" y="1071546"/>
            <a:ext cx="912133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6589" t="6836" r="8857" b="28711"/>
          <a:stretch>
            <a:fillRect/>
          </a:stretch>
        </p:blipFill>
        <p:spPr bwMode="auto">
          <a:xfrm>
            <a:off x="214250" y="571480"/>
            <a:ext cx="8929750" cy="382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9883" t="2929" r="13799" b="6250"/>
          <a:stretch>
            <a:fillRect/>
          </a:stretch>
        </p:blipFill>
        <p:spPr bwMode="auto">
          <a:xfrm>
            <a:off x="0" y="357166"/>
            <a:ext cx="9075695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5490" t="7812" r="3367" b="23828"/>
          <a:stretch>
            <a:fillRect/>
          </a:stretch>
        </p:blipFill>
        <p:spPr bwMode="auto">
          <a:xfrm>
            <a:off x="0" y="285728"/>
            <a:ext cx="9148146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7779"/>
            <a:ext cx="8910695" cy="601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16307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swaminaidu</dc:creator>
  <cp:lastModifiedBy>swaminaidu</cp:lastModifiedBy>
  <cp:revision>6</cp:revision>
  <dcterms:created xsi:type="dcterms:W3CDTF">2020-04-18T01:12:10Z</dcterms:created>
  <dcterms:modified xsi:type="dcterms:W3CDTF">2021-07-05T06:23:45Z</dcterms:modified>
</cp:coreProperties>
</file>